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Montserrat-italic.fntdata"/><Relationship Id="rId18" Type="http://schemas.openxmlformats.org/officeDocument/2006/relationships/font" Target="fonts/MontserratMedium-boldItalic.fntdata"/><Relationship Id="rId3" Type="http://schemas.openxmlformats.org/officeDocument/2006/relationships/slideMaster" Target="slideMasters/slideMaster1.xml"/><Relationship Id="rId21" Type="http://schemas.openxmlformats.org/officeDocument/2006/relationships/customXml" Target="../customXml/item1.xml"/><Relationship Id="rId7" Type="http://schemas.openxmlformats.org/officeDocument/2006/relationships/slide" Target="slides/slide3.xml"/><Relationship Id="rId12" Type="http://schemas.openxmlformats.org/officeDocument/2006/relationships/font" Target="fonts/Montserrat-bold.fntdata"/><Relationship Id="rId17" Type="http://schemas.openxmlformats.org/officeDocument/2006/relationships/font" Target="fonts/MontserratMedium-italic.fntdata"/><Relationship Id="rId20" Type="http://schemas.openxmlformats.org/officeDocument/2006/relationships/font" Target="fonts/MontserratExtraBold-boldItalic.fntdata"/><Relationship Id="rId2" Type="http://schemas.openxmlformats.org/officeDocument/2006/relationships/presProps" Target="presProps.xml"/><Relationship Id="rId16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font" Target="fonts/Montserrat-regular.fntdata"/><Relationship Id="rId5" Type="http://schemas.openxmlformats.org/officeDocument/2006/relationships/slide" Target="slides/slide1.xml"/><Relationship Id="rId15" Type="http://schemas.openxmlformats.org/officeDocument/2006/relationships/font" Target="fonts/MontserratMedium-regular.fntdata"/><Relationship Id="rId23" Type="http://schemas.openxmlformats.org/officeDocument/2006/relationships/customXml" Target="../customXml/item3.xml"/><Relationship Id="rId10" Type="http://schemas.openxmlformats.org/officeDocument/2006/relationships/slide" Target="slides/slide6.xml"/><Relationship Id="rId19" Type="http://schemas.openxmlformats.org/officeDocument/2006/relationships/font" Target="fonts/MontserratExtraBold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boldItalic.fntdata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db92ae9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db92ae9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db92ae9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db92ae9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db92ae90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db92ae90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db92ae90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db92ae90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2494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 Exam Tips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556750" y="485225"/>
            <a:ext cx="5735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55675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us to upload files.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Object-based storage only.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Not suitable to install an OS.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Run a database as S3 doesn’t support it.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Between the size 0 Bytes to 5 TB.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47175" y="4249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566800" y="1215900"/>
            <a:ext cx="5490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nstances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Launch EC2 virtual machines.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Configuration of instances can be changed after launch.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Resize an instance. </a:t>
            </a:r>
            <a:endParaRPr/>
          </a:p>
        </p:txBody>
      </p:sp>
      <p:pic>
        <p:nvPicPr>
          <p:cNvPr id="174" name="Google Shape;174;p38"/>
          <p:cNvPicPr preferRelativeResize="0"/>
          <p:nvPr/>
        </p:nvPicPr>
        <p:blipFill rotWithShape="1">
          <a:blip r:embed="rId3">
            <a:alphaModFix/>
          </a:blip>
          <a:srcRect b="14345" l="32543" r="6260" t="24350"/>
          <a:stretch/>
        </p:blipFill>
        <p:spPr>
          <a:xfrm>
            <a:off x="5334375" y="1697750"/>
            <a:ext cx="2380800" cy="1587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697400" y="515350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697400" y="1215900"/>
            <a:ext cx="6304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Transfer to S3 using a PUT is 5 GB.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 S3 any amount of data can be stored.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Files are stored in Buckets.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Termination Protection,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No one can terminate an instance by mistake.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Assign a role to an EC2 instance.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617025" y="4651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566825" y="1246025"/>
            <a:ext cx="5943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ssociate one IAM role with an EC2 instance at a time.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IAM a user can belong to multiple groups.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Massive amount of data into AWS Snowball.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Not replicated across different regions.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627075" y="465125"/>
            <a:ext cx="57357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92" name="Google Shape;192;p41"/>
          <p:cNvSpPr txBox="1"/>
          <p:nvPr>
            <p:ph idx="1" type="body"/>
          </p:nvPr>
        </p:nvSpPr>
        <p:spPr>
          <a:xfrm>
            <a:off x="687375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Edge locations are maintained by AWS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Worldwide network of data centres.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 cross-region replication,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Able to transfer the data.</a:t>
            </a:r>
            <a:endParaRPr sz="1800"/>
          </a:p>
        </p:txBody>
      </p:sp>
      <p:pic>
        <p:nvPicPr>
          <p:cNvPr id="193" name="Google Shape;193;p41"/>
          <p:cNvPicPr preferRelativeResize="0"/>
          <p:nvPr/>
        </p:nvPicPr>
        <p:blipFill rotWithShape="1">
          <a:blip r:embed="rId3">
            <a:alphaModFix/>
          </a:blip>
          <a:srcRect b="11981" l="8003" r="7308" t="13596"/>
          <a:stretch/>
        </p:blipFill>
        <p:spPr>
          <a:xfrm>
            <a:off x="2812875" y="3198250"/>
            <a:ext cx="2250275" cy="148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2B427362-B285-4E56-806A-7D833BB4D5D5}"/>
</file>

<file path=customXml/itemProps2.xml><?xml version="1.0" encoding="utf-8"?>
<ds:datastoreItem xmlns:ds="http://schemas.openxmlformats.org/officeDocument/2006/customXml" ds:itemID="{D97F49C3-6861-4D24-855D-4A1B920B2A80}"/>
</file>

<file path=customXml/itemProps3.xml><?xml version="1.0" encoding="utf-8"?>
<ds:datastoreItem xmlns:ds="http://schemas.openxmlformats.org/officeDocument/2006/customXml" ds:itemID="{9DC3A279-F0AD-4E41-ACC3-C64A74C1DD97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